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2" d="100"/>
          <a:sy n="112" d="100"/>
        </p:scale>
        <p:origin x="4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 smtClean="0"/>
              <a:t>Alamano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419" dirty="0" smtClean="0"/>
              <a:t>CAMILO GUTIERREZ TORRES</a:t>
            </a:r>
          </a:p>
          <a:p>
            <a:r>
              <a:rPr lang="es-419" dirty="0" smtClean="0"/>
              <a:t>EDIXON SALAS MEDINA</a:t>
            </a:r>
          </a:p>
          <a:p>
            <a:r>
              <a:rPr lang="es-ES" dirty="0" err="1" smtClean="0"/>
              <a:t>Victor</a:t>
            </a:r>
            <a:r>
              <a:rPr lang="es-419" dirty="0" smtClean="0"/>
              <a:t> toro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68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" t="10834" r="-6354" b="9167"/>
          <a:stretch/>
        </p:blipFill>
        <p:spPr>
          <a:xfrm>
            <a:off x="2206625" y="-135675"/>
            <a:ext cx="8469842" cy="3583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2222" b="13055"/>
          <a:stretch/>
        </p:blipFill>
        <p:spPr>
          <a:xfrm>
            <a:off x="2206624" y="3074591"/>
            <a:ext cx="7963809" cy="28993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69167" b="4723"/>
          <a:stretch/>
        </p:blipFill>
        <p:spPr>
          <a:xfrm>
            <a:off x="2206624" y="5975809"/>
            <a:ext cx="7963809" cy="116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1244" y="520451"/>
            <a:ext cx="9404723" cy="1400530"/>
          </a:xfrm>
        </p:spPr>
        <p:txBody>
          <a:bodyPr/>
          <a:lstStyle/>
          <a:p>
            <a:pPr algn="ctr"/>
            <a:r>
              <a:rPr lang="es-419" dirty="0" smtClean="0"/>
              <a:t>Patrones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2645" y="2230718"/>
            <a:ext cx="8946541" cy="4195481"/>
          </a:xfrm>
        </p:spPr>
        <p:txBody>
          <a:bodyPr/>
          <a:lstStyle/>
          <a:p>
            <a:r>
              <a:rPr lang="es-419" dirty="0"/>
              <a:t>H</a:t>
            </a:r>
            <a:r>
              <a:rPr lang="es-419" dirty="0" smtClean="0"/>
              <a:t>ero image</a:t>
            </a:r>
          </a:p>
          <a:p>
            <a:r>
              <a:rPr lang="es-ES" dirty="0" smtClean="0"/>
              <a:t>F</a:t>
            </a:r>
            <a:r>
              <a:rPr lang="es-419" dirty="0" smtClean="0"/>
              <a:t>ooter</a:t>
            </a:r>
          </a:p>
          <a:p>
            <a:r>
              <a:rPr lang="es-ES" dirty="0" smtClean="0"/>
              <a:t>C</a:t>
            </a:r>
            <a:r>
              <a:rPr lang="es-419" dirty="0" smtClean="0"/>
              <a:t>ards</a:t>
            </a:r>
          </a:p>
          <a:p>
            <a:r>
              <a:rPr lang="es-419" dirty="0" smtClean="0"/>
              <a:t>modal panel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86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91112" y="672851"/>
            <a:ext cx="9404723" cy="1400530"/>
          </a:xfrm>
        </p:spPr>
        <p:txBody>
          <a:bodyPr/>
          <a:lstStyle/>
          <a:p>
            <a:r>
              <a:rPr lang="es-419" dirty="0" smtClean="0"/>
              <a:t>Logo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42" y="2073381"/>
            <a:ext cx="6094335" cy="2257161"/>
          </a:xfrm>
        </p:spPr>
      </p:pic>
    </p:spTree>
    <p:extLst>
      <p:ext uri="{BB962C8B-B14F-4D97-AF65-F5344CB8AC3E}">
        <p14:creationId xmlns:p14="http://schemas.microsoft.com/office/powerpoint/2010/main" val="21100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 smtClean="0"/>
              <a:t>Im</a:t>
            </a:r>
            <a:r>
              <a:rPr lang="es-ES" dirty="0" smtClean="0"/>
              <a:t>á</a:t>
            </a:r>
            <a:r>
              <a:rPr lang="es-419" dirty="0" smtClean="0"/>
              <a:t>genes usadas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321" y="3877732"/>
            <a:ext cx="1816877" cy="181687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321" y="1525208"/>
            <a:ext cx="1958412" cy="19584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32" y="1505740"/>
            <a:ext cx="1989793" cy="19897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5" y="1548076"/>
            <a:ext cx="1947457" cy="19474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66" y="1139588"/>
            <a:ext cx="2497667" cy="23559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72" y="1261533"/>
            <a:ext cx="2404533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0911" y="334185"/>
            <a:ext cx="9404723" cy="1400530"/>
          </a:xfrm>
        </p:spPr>
        <p:txBody>
          <a:bodyPr/>
          <a:lstStyle/>
          <a:p>
            <a:pPr algn="ctr"/>
            <a:r>
              <a:rPr lang="es-419" dirty="0" smtClean="0"/>
              <a:t>Fondo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13" y="1152983"/>
            <a:ext cx="8243421" cy="5499409"/>
          </a:xfrm>
        </p:spPr>
      </p:pic>
    </p:spTree>
    <p:extLst>
      <p:ext uri="{BB962C8B-B14F-4D97-AF65-F5344CB8AC3E}">
        <p14:creationId xmlns:p14="http://schemas.microsoft.com/office/powerpoint/2010/main" val="40029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06757" y="0"/>
            <a:ext cx="9404723" cy="1400530"/>
          </a:xfrm>
        </p:spPr>
        <p:txBody>
          <a:bodyPr/>
          <a:lstStyle/>
          <a:p>
            <a:r>
              <a:rPr lang="es-419" dirty="0" smtClean="0"/>
              <a:t>Pagina principal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9" t="10439" r="948" b="6174"/>
          <a:stretch/>
        </p:blipFill>
        <p:spPr>
          <a:xfrm>
            <a:off x="-369116" y="813445"/>
            <a:ext cx="12677349" cy="60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506757" y="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mtClean="0"/>
              <a:t>Pagina principal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704"/>
          <a:stretch/>
        </p:blipFill>
        <p:spPr>
          <a:xfrm>
            <a:off x="-159656" y="862301"/>
            <a:ext cx="12351656" cy="59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6853" y="175558"/>
            <a:ext cx="9404723" cy="1400530"/>
          </a:xfrm>
        </p:spPr>
        <p:txBody>
          <a:bodyPr/>
          <a:lstStyle/>
          <a:p>
            <a:r>
              <a:rPr lang="es-419" dirty="0" smtClean="0"/>
              <a:t>Login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0317" b="6015"/>
          <a:stretch/>
        </p:blipFill>
        <p:spPr>
          <a:xfrm>
            <a:off x="-725714" y="1065897"/>
            <a:ext cx="13512800" cy="63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956853" y="17555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mtClean="0"/>
              <a:t>Login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0034" b="4604"/>
          <a:stretch/>
        </p:blipFill>
        <p:spPr>
          <a:xfrm>
            <a:off x="0" y="1003905"/>
            <a:ext cx="12192000" cy="58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0035" r="-1270" b="9683"/>
          <a:stretch/>
        </p:blipFill>
        <p:spPr>
          <a:xfrm>
            <a:off x="2119085" y="67179"/>
            <a:ext cx="8171543" cy="36438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28800" b="4603"/>
          <a:stretch/>
        </p:blipFill>
        <p:spPr>
          <a:xfrm>
            <a:off x="2119081" y="3594100"/>
            <a:ext cx="8081951" cy="30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30</Words>
  <Application>Microsoft Office PowerPoint</Application>
  <PresentationFormat>Panorámica</PresentationFormat>
  <Paragraphs>16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Alamano</vt:lpstr>
      <vt:lpstr>Logo</vt:lpstr>
      <vt:lpstr>Imágenes usadas</vt:lpstr>
      <vt:lpstr>Fondo</vt:lpstr>
      <vt:lpstr>Pagina principal</vt:lpstr>
      <vt:lpstr>Presentación de PowerPoint</vt:lpstr>
      <vt:lpstr>Login</vt:lpstr>
      <vt:lpstr>Presentación de PowerPoint</vt:lpstr>
      <vt:lpstr>Presentación de PowerPoint</vt:lpstr>
      <vt:lpstr>Presentación de PowerPoint</vt:lpstr>
      <vt:lpstr>Patrones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Alamano</dc:title>
  <dc:creator>PC</dc:creator>
  <cp:lastModifiedBy>PC</cp:lastModifiedBy>
  <cp:revision>5</cp:revision>
  <dcterms:created xsi:type="dcterms:W3CDTF">2019-05-31T15:20:50Z</dcterms:created>
  <dcterms:modified xsi:type="dcterms:W3CDTF">2019-05-31T16:22:17Z</dcterms:modified>
</cp:coreProperties>
</file>